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635" r:id="rId2"/>
    <p:sldId id="784" r:id="rId3"/>
    <p:sldId id="781" r:id="rId4"/>
    <p:sldId id="785" r:id="rId5"/>
    <p:sldId id="786" r:id="rId6"/>
    <p:sldId id="787" r:id="rId7"/>
    <p:sldId id="788" r:id="rId8"/>
    <p:sldId id="789" r:id="rId9"/>
    <p:sldId id="791" r:id="rId10"/>
    <p:sldId id="792" r:id="rId11"/>
    <p:sldId id="793" r:id="rId12"/>
    <p:sldId id="794" r:id="rId13"/>
    <p:sldId id="795" r:id="rId14"/>
    <p:sldId id="796" r:id="rId15"/>
    <p:sldId id="797" r:id="rId16"/>
    <p:sldId id="798" r:id="rId17"/>
    <p:sldId id="799" r:id="rId18"/>
    <p:sldId id="800" r:id="rId19"/>
    <p:sldId id="801" r:id="rId20"/>
    <p:sldId id="802" r:id="rId21"/>
    <p:sldId id="803" r:id="rId22"/>
    <p:sldId id="804" r:id="rId23"/>
    <p:sldId id="805" r:id="rId24"/>
    <p:sldId id="806" r:id="rId25"/>
    <p:sldId id="807" r:id="rId26"/>
    <p:sldId id="808" r:id="rId27"/>
    <p:sldId id="809" r:id="rId28"/>
    <p:sldId id="810" r:id="rId29"/>
    <p:sldId id="81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  <a:srgbClr val="E2F0D9"/>
    <a:srgbClr val="FBE5D6"/>
    <a:srgbClr val="BD92DE"/>
    <a:srgbClr val="DEEBF7"/>
    <a:srgbClr val="85BD5F"/>
    <a:srgbClr val="ECE3F3"/>
    <a:srgbClr val="B1FFFF"/>
    <a:srgbClr val="E4A0D7"/>
    <a:srgbClr val="F2F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6018" autoAdjust="0"/>
  </p:normalViewPr>
  <p:slideViewPr>
    <p:cSldViewPr snapToGrid="0">
      <p:cViewPr varScale="1">
        <p:scale>
          <a:sx n="81" d="100"/>
          <a:sy n="81" d="100"/>
        </p:scale>
        <p:origin x="6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C1C3-D44C-421A-B878-649C6EF4C91A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D4B3-2F43-48EA-A84B-354542C9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C295-37D3-4629-948C-CD5A5163CE10}" type="datetime1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440-FC0F-F9DA-1744-D677B65E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165E-0FC3-8868-B5C4-FAE0F05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ADCD-0BDA-81B2-28ED-91648E1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8B6F9-2082-4924-90DF-19CBB75AF68A}" type="datetime1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8AD6C-173E-38A7-2323-832EA2A3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8D68-A7CD-CD5E-F2E3-BE37701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6E67E-4C40-6E96-3B47-88A429BF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449-BDF4-37FE-964B-AE8592D93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7EB4-7FD1-7BE7-08BD-C94DD6A7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D9A-BC22-4CBD-A194-169BC2DCF0E1}" type="datetime1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AE3A-52CB-02F2-2F28-0709D71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B4A-9F6A-1C83-122D-B8A3E3D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09D3-1A3D-873F-FDA3-BB05618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BA52-012A-144E-B503-85D8BA20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>
            <a:lvl1pPr marL="320040" indent="-320040">
              <a:lnSpc>
                <a:spcPct val="100000"/>
              </a:lnSpc>
              <a:buFont typeface="Arial" panose="020B0604020202020204" pitchFamily="34" charset="0"/>
              <a:buChar char="●"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74320">
              <a:lnSpc>
                <a:spcPct val="100000"/>
              </a:lnSpc>
              <a:buFont typeface="Arial" panose="020B0604020202020204" pitchFamily="34" charset="0"/>
              <a:buChar char="●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8748-D124-5A86-EBC2-B3F6FBC7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809B-0A45-4654-940E-00C668EF1223}" type="datetime1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79D6-7FA7-7A3D-4C24-DDB8637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9A4A-CA63-19CF-212B-0D19C90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E812-973A-62BC-FBA6-865CEF48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D689-B504-BD0C-BAFD-0F2C65B9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48D9-D22E-FA93-4162-8EE9A0CD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2364-FBD2-45D3-B655-C57E6C98A364}" type="datetime1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A89F-6364-42C7-8C4E-98DF1972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3E88-3AE9-B371-F477-E2BD546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92EF-414B-536E-42CE-024CC1A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3066-FDBB-4BDB-4655-0431F640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2C45F-4FAB-94BB-DDA4-3F4E529A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1D21-AD02-BC98-4D17-081918E3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6A0E-7535-4CEA-A89A-3BBD76E95F44}" type="datetime1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34AE5-D354-C5EB-3B39-BAFB685C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7495-3E5D-EEF3-A76A-71A582C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1311-FA0A-B778-7548-095C257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E7C0-ADDB-E946-9745-682238C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47A3-4681-8E8D-10F7-7913303B5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2EC-DDED-0BB6-95F0-612C172A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C5B06-F627-E2F3-A5D0-55AFEE40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5393E-02A1-F875-A4D8-A7C2750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35B9-6731-41FA-8353-9B6B2A00DB0B}" type="datetime1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BC2B-63E7-8BDB-1B34-240198A2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B6CF-F6B0-0962-B8ED-D5B48A0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1E7E-CA32-37A2-CC33-A295168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D338A-0CC5-AFAC-8DD1-DDEB206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E210-DF16-4D8F-B491-64438743982E}" type="datetime1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B9111-BEEF-E4D7-9AD8-D815970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194F-490F-3C66-619D-910118DD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CA6-90FA-4E74-B832-DC6E328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4E0D-A702-4356-8DB8-859C0D029081}" type="datetime1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D4717-2B1A-B2F6-9433-50327BE5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C22-65C1-ACF8-1EB3-CC9A558E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C00-5F9D-E1F7-2235-DA8C976E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7AA-3D2A-0E27-4904-F0442EB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95EFE-7F0F-1BBB-FB3E-F27D8F412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9E3F-A4C9-EA55-98E8-1A061DA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4DBE-003D-4E00-A7CC-0B9F281A887A}" type="datetime1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E0A1B-CB64-F439-8431-26C47C99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602-C0D7-0713-7C84-A49612C1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F89-015F-D410-2A68-AC4DD06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F54C0-CD41-DE4F-453B-083C9505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9A38D-7410-76A0-C82D-1EFACD62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2270-5BA8-C87E-DF11-BCECEBB9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6944-F7C2-4FA3-A225-EAA806560AA5}" type="datetime1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B8A4-E8F3-B768-3CF3-D5515E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A20EE-7244-A509-1CBB-C083295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09D12-0ACA-354D-F1B1-238DBE28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876C-EB0D-D7CF-35DA-64824D879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147A-8268-9616-7584-45E24ACC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B29C0-2881-434A-93DB-801A15FD6517}" type="datetime1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6CC6-09BE-35AF-1B2F-EB3F90F5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978F-30E0-F852-C862-11626AFF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73E4DC-4748-456A-B7BA-1C095427A365}"/>
              </a:ext>
            </a:extLst>
          </p:cNvPr>
          <p:cNvSpPr/>
          <p:nvPr/>
        </p:nvSpPr>
        <p:spPr>
          <a:xfrm>
            <a:off x="2876" y="-4313"/>
            <a:ext cx="4830790" cy="68579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A43C7C52-9F5E-7ACF-33B5-D5C8ACDDA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10" y="2943833"/>
            <a:ext cx="3220597" cy="9617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6226" y="2112065"/>
            <a:ext cx="40447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Performance Evaluation-Regression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10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Root Mean Square Error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53" y="1570010"/>
            <a:ext cx="8086784" cy="45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11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Root Mean Square Error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07" y="1443635"/>
            <a:ext cx="7077127" cy="46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4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12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RMSE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98" y="1780584"/>
            <a:ext cx="8182035" cy="185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1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13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MAE vs RMSE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26" y="1293602"/>
            <a:ext cx="8324911" cy="44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3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14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Error</a:t>
            </a:r>
            <a:endParaRPr spc="-10" baseline="30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75" y="1410154"/>
            <a:ext cx="8420162" cy="46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2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15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r>
              <a:rPr lang="en-US" dirty="0" smtClean="0"/>
              <a:t>Error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380" y="1709874"/>
            <a:ext cx="7810557" cy="31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3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16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Example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7" y="1523952"/>
            <a:ext cx="7858182" cy="460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17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Example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5" y="1356766"/>
            <a:ext cx="8429687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18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Error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8" y="1356766"/>
            <a:ext cx="8458262" cy="46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19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Example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" y="1506253"/>
            <a:ext cx="8286811" cy="460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4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2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Performance Evaluation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1" y="1462840"/>
            <a:ext cx="8124884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20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Now</a:t>
            </a:r>
            <a:endParaRPr spc="-1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22" y="1596707"/>
            <a:ext cx="8286811" cy="38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9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21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r>
              <a:rPr lang="en-US" dirty="0" smtClean="0"/>
              <a:t>Error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0" y="1474485"/>
            <a:ext cx="8248710" cy="458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22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r>
              <a:rPr lang="en-US" dirty="0" smtClean="0"/>
              <a:t>Error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67" y="1333815"/>
            <a:ext cx="8343961" cy="45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23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Adjusted R</a:t>
            </a:r>
            <a:r>
              <a:rPr lang="en-US" baseline="30000" dirty="0" smtClean="0"/>
              <a:t>2 </a:t>
            </a:r>
            <a:r>
              <a:rPr lang="en-US" dirty="0" smtClean="0"/>
              <a:t>Error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1" y="1356766"/>
            <a:ext cx="8277286" cy="46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24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Adjusted R</a:t>
            </a:r>
            <a:r>
              <a:rPr lang="en-US" baseline="30000" dirty="0" smtClean="0"/>
              <a:t>2 </a:t>
            </a:r>
            <a:r>
              <a:rPr lang="en-US" dirty="0" smtClean="0"/>
              <a:t>Error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66" y="1866337"/>
            <a:ext cx="8096309" cy="27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25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Adjusted R</a:t>
            </a:r>
            <a:r>
              <a:rPr lang="en-US" baseline="30000" dirty="0" smtClean="0"/>
              <a:t>2 </a:t>
            </a:r>
            <a:r>
              <a:rPr lang="en-US" dirty="0" smtClean="0"/>
              <a:t>Error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96" y="1762982"/>
            <a:ext cx="7410504" cy="32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26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Adjusted R</a:t>
            </a:r>
            <a:r>
              <a:rPr lang="en-US" baseline="30000" dirty="0" smtClean="0"/>
              <a:t>2 </a:t>
            </a:r>
            <a:r>
              <a:rPr lang="en-US" dirty="0" smtClean="0"/>
              <a:t>Error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57" y="1306179"/>
            <a:ext cx="8324911" cy="45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27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Mean Absolute Percentage Error(MAPE)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03" y="2290814"/>
            <a:ext cx="8105834" cy="25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9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28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Mean Absolute Percentage Error(MAPE)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2" y="1611521"/>
            <a:ext cx="8172510" cy="45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29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Summary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27" y="1457640"/>
            <a:ext cx="8210610" cy="44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0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3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/>
              <a:t>Performance Evaluation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5" y="1607219"/>
            <a:ext cx="8162985" cy="38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4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Mean Absolute Error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2" y="1743531"/>
            <a:ext cx="8220135" cy="43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5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Example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90" y="1721600"/>
            <a:ext cx="6791375" cy="397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6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Example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45" y="1610263"/>
            <a:ext cx="7791507" cy="403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7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Example</a:t>
            </a:r>
            <a:endParaRPr spc="-1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06" y="1759620"/>
            <a:ext cx="7324779" cy="369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8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Mean Absolute Error</a:t>
            </a:r>
            <a:endParaRPr spc="-1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885" y="1781163"/>
            <a:ext cx="7496230" cy="32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754EFF-F6FA-417F-977F-B6DF388CA406}"/>
              </a:ext>
            </a:extLst>
          </p:cNvPr>
          <p:cNvCxnSpPr/>
          <p:nvPr/>
        </p:nvCxnSpPr>
        <p:spPr>
          <a:xfrm flipV="1">
            <a:off x="2876" y="455762"/>
            <a:ext cx="12191998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871-3DAD-4BAD-ABB8-57B07A9685FF}"/>
              </a:ext>
            </a:extLst>
          </p:cNvPr>
          <p:cNvSpPr/>
          <p:nvPr/>
        </p:nvSpPr>
        <p:spPr>
          <a:xfrm>
            <a:off x="2875" y="-4313"/>
            <a:ext cx="12191998" cy="345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Garamond"/>
                <a:cs typeface="Calibri"/>
              </a:rPr>
              <a:t>Fairleigh Dickinson University </a:t>
            </a:r>
          </a:p>
        </p:txBody>
      </p:sp>
      <p:pic>
        <p:nvPicPr>
          <p:cNvPr id="7" name="Content Placeholder 2" descr="A close-up of a logo&#10;&#10;Description automatically generated">
            <a:extLst>
              <a:ext uri="{FF2B5EF4-FFF2-40B4-BE49-F238E27FC236}">
                <a16:creationId xmlns:a16="http://schemas.microsoft.com/office/drawing/2014/main" id="{AC811A28-C556-E53F-1F0D-EE47A5FB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37" y="5455347"/>
            <a:ext cx="3017313" cy="9010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9</a:t>
            </a:fld>
            <a:endParaRPr lang="en-US"/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xfrm>
            <a:off x="434606" y="549049"/>
            <a:ext cx="8358586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 smtClean="0"/>
              <a:t>Mean Absolute Error</a:t>
            </a:r>
            <a:endParaRPr spc="-1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4" y="1593011"/>
            <a:ext cx="8134409" cy="42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7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54249</TotalTime>
  <Words>180</Words>
  <Application>Microsoft Office PowerPoint</Application>
  <PresentationFormat>Widescreen</PresentationFormat>
  <Paragraphs>86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Garamond</vt:lpstr>
      <vt:lpstr>Office Theme</vt:lpstr>
      <vt:lpstr>PowerPoint Presentation</vt:lpstr>
      <vt:lpstr>Performance Evaluation</vt:lpstr>
      <vt:lpstr>Performance Evaluation</vt:lpstr>
      <vt:lpstr>Mean Absolute Error</vt:lpstr>
      <vt:lpstr>Example</vt:lpstr>
      <vt:lpstr>Example</vt:lpstr>
      <vt:lpstr>Example</vt:lpstr>
      <vt:lpstr>Mean Absolute Error</vt:lpstr>
      <vt:lpstr>Mean Absolute Error</vt:lpstr>
      <vt:lpstr>Root Mean Square Error</vt:lpstr>
      <vt:lpstr>Root Mean Square Error</vt:lpstr>
      <vt:lpstr>RMSE</vt:lpstr>
      <vt:lpstr>MAE vs RMSE</vt:lpstr>
      <vt:lpstr>R2 Error</vt:lpstr>
      <vt:lpstr>R2 Error</vt:lpstr>
      <vt:lpstr>Example</vt:lpstr>
      <vt:lpstr>Example</vt:lpstr>
      <vt:lpstr>R2 Error</vt:lpstr>
      <vt:lpstr>Example</vt:lpstr>
      <vt:lpstr>Now</vt:lpstr>
      <vt:lpstr>R2 Error</vt:lpstr>
      <vt:lpstr>R2 Error</vt:lpstr>
      <vt:lpstr>Adjusted R2 Error</vt:lpstr>
      <vt:lpstr>Adjusted R2 Error</vt:lpstr>
      <vt:lpstr>Adjusted R2 Error</vt:lpstr>
      <vt:lpstr>Adjusted R2 Error</vt:lpstr>
      <vt:lpstr>Mean Absolute Percentage Error(MAPE)</vt:lpstr>
      <vt:lpstr>Mean Absolute Percentage Error(MAPE)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</dc:title>
  <dc:creator>Chen-Yu Wei</dc:creator>
  <cp:lastModifiedBy>Ali Safari</cp:lastModifiedBy>
  <cp:revision>648</cp:revision>
  <dcterms:created xsi:type="dcterms:W3CDTF">2023-06-18T03:54:38Z</dcterms:created>
  <dcterms:modified xsi:type="dcterms:W3CDTF">2025-10-28T23:28:25Z</dcterms:modified>
</cp:coreProperties>
</file>